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</p:sldMasterIdLst>
  <p:sldIdLst>
    <p:sldId id="266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777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31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23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397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944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22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11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181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77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18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90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438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771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93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39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6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829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58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78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561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82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82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46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80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19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52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17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050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39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1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28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06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19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989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70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27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643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58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81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937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48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16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399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026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87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73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05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14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424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23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22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27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44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138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44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16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1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7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743E0A-1C88-4E56-8325-02928892F78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57E3C-AB30-4973-88EC-089895A7516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5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48681"/>
            <a:ext cx="734481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История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возникновения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автомобиля.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ander\Downloads\колес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140968"/>
            <a:ext cx="2664297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1" y="260648"/>
            <a:ext cx="8136903" cy="223224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давние времена люди изобрели колесо, затем приладили телегу и стали перевозить грузы. Потом решили ездить сами,  но было неудобно.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Alexander\Download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84" y="2420888"/>
            <a:ext cx="4348948" cy="3528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86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76672"/>
            <a:ext cx="7766248" cy="151216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появилась карета, которая защищала пассажиров от ветра, дождя и снега, а ещё там появились рессоры – специальные пружины, благодаря которым пассажиры не подскакивали на каждой кочке. 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lexander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47496"/>
            <a:ext cx="4824536" cy="3273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5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5" cy="187220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в Париже </a:t>
            </a:r>
            <a:r>
              <a:rPr lang="ru-RU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Куньо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изобрёл паровую машину, которая ехала только пока вода в котле оставалась горячей. Вода остывала и машина останавливалась. Водитель выходил из машины и снова разводил под котлом огонь. Это было не только неудобно, но ещё и </a:t>
            </a:r>
            <a:r>
              <a:rPr lang="ru-RU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опасно.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424678"/>
            <a:ext cx="4536504" cy="37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28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7550224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появилась первая машина с бензиновым двигателем. Изобрёл её </a:t>
            </a:r>
            <a:r>
              <a:rPr lang="ru-RU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Бенц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Германии. 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988840"/>
            <a:ext cx="56166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78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3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стала видоизменяться, усовершенствоваться пока не превратилась в </a:t>
            </a:r>
            <a:r>
              <a:rPr lang="ru-RU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автомобиль, который ездит 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по нашим дорогам.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Alexander\Download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988840"/>
            <a:ext cx="5498793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49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140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1_Воздушный поток</vt:lpstr>
      <vt:lpstr>2_Воздушный поток</vt:lpstr>
      <vt:lpstr>3_Воздушный поток</vt:lpstr>
      <vt:lpstr>5_Воздушный поток</vt:lpstr>
      <vt:lpstr>6_Воздушный поток</vt:lpstr>
      <vt:lpstr>Слайд 1</vt:lpstr>
      <vt:lpstr>В давние времена люди изобрели колесо, затем приладили телегу и стали перевозить грузы. Потом решили ездить сами,  но было неудобно.</vt:lpstr>
      <vt:lpstr>Так появилась карета, которая защищала пассажиров от ветра, дождя и снега, а ещё там появились рессоры – специальные пружины, благодаря которым пассажиры не подскакивали на каждой кочке. </vt:lpstr>
      <vt:lpstr>А потом в Париже Куньо изобрёл паровую машину, которая ехала только пока вода в котле оставалась горячей. Вода остывала и машина останавливалась. Водитель выходил из машины и снова разводил под котлом огонь. Это было не только неудобно, но ещё и опасно.</vt:lpstr>
      <vt:lpstr>А затем появилась первая машина с бензиновым двигателем. Изобрёл её Бенц в Германии. </vt:lpstr>
      <vt:lpstr>Она стала видоизменяться, усовершенствоваться пока не превратилась в автомобиль, который ездит сейчас по нашим дорогам.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"История возникновения автомобиля" </dc:title>
  <dc:creator>Alexander</dc:creator>
  <cp:lastModifiedBy>1</cp:lastModifiedBy>
  <cp:revision>7</cp:revision>
  <dcterms:created xsi:type="dcterms:W3CDTF">2013-09-29T12:58:02Z</dcterms:created>
  <dcterms:modified xsi:type="dcterms:W3CDTF">2015-12-07T11:27:11Z</dcterms:modified>
</cp:coreProperties>
</file>